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3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74759-B7C6-4A57-B552-A7B546FB0878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5AD27-8DB1-4BB7-9BB5-A1742B132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491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74759-B7C6-4A57-B552-A7B546FB0878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5AD27-8DB1-4BB7-9BB5-A1742B132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421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74759-B7C6-4A57-B552-A7B546FB0878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5AD27-8DB1-4BB7-9BB5-A1742B132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63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74759-B7C6-4A57-B552-A7B546FB0878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5AD27-8DB1-4BB7-9BB5-A1742B132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517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74759-B7C6-4A57-B552-A7B546FB0878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5AD27-8DB1-4BB7-9BB5-A1742B132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239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74759-B7C6-4A57-B552-A7B546FB0878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5AD27-8DB1-4BB7-9BB5-A1742B132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102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74759-B7C6-4A57-B552-A7B546FB0878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5AD27-8DB1-4BB7-9BB5-A1742B132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104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74759-B7C6-4A57-B552-A7B546FB0878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5AD27-8DB1-4BB7-9BB5-A1742B132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803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74759-B7C6-4A57-B552-A7B546FB0878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5AD27-8DB1-4BB7-9BB5-A1742B132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052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74759-B7C6-4A57-B552-A7B546FB0878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5AD27-8DB1-4BB7-9BB5-A1742B132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927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74759-B7C6-4A57-B552-A7B546FB0878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5AD27-8DB1-4BB7-9BB5-A1742B132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393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74759-B7C6-4A57-B552-A7B546FB0878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5AD27-8DB1-4BB7-9BB5-A1742B132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642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-1" y="266007"/>
            <a:ext cx="8977745" cy="30439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Первое марта</a:t>
            </a:r>
            <a:br>
              <a:rPr lang="ru-RU" sz="40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Диктант</a:t>
            </a:r>
          </a:p>
          <a:p>
            <a:pPr marL="0" indent="0" algn="ctr">
              <a:buNone/>
            </a:pPr>
            <a:r>
              <a:rPr lang="ru-RU" sz="4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Вот </a:t>
            </a:r>
            <a:r>
              <a:rPr lang="ru-RU" sz="40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она - весна!</a:t>
            </a:r>
            <a:endParaRPr lang="ru-RU" sz="4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768462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9629" y="133004"/>
            <a:ext cx="8844742" cy="4073236"/>
          </a:xfrm>
        </p:spPr>
        <p:txBody>
          <a:bodyPr>
            <a:noAutofit/>
          </a:bodyPr>
          <a:lstStyle/>
          <a:p>
            <a:r>
              <a:rPr lang="ru-RU" sz="3600" dirty="0"/>
              <a:t>1.Выпиши из текста по 2 </a:t>
            </a:r>
            <a:r>
              <a:rPr lang="ru-RU" sz="3600" dirty="0" smtClean="0"/>
              <a:t>глагола, </a:t>
            </a:r>
            <a:r>
              <a:rPr lang="ru-RU" sz="3600" dirty="0"/>
              <a:t>поставь ударение, выдели окончания</a:t>
            </a:r>
            <a:r>
              <a:rPr lang="ru-RU" sz="3600" dirty="0" smtClean="0"/>
              <a:t>.</a:t>
            </a:r>
            <a:br>
              <a:rPr lang="ru-RU" sz="3600" dirty="0" smtClean="0"/>
            </a:br>
            <a:r>
              <a:rPr lang="en-US" sz="3600" dirty="0"/>
              <a:t>I</a:t>
            </a:r>
            <a:r>
              <a:rPr lang="ru-RU" sz="3600" dirty="0"/>
              <a:t> </a:t>
            </a:r>
            <a:r>
              <a:rPr lang="ru-RU" sz="3600" dirty="0" err="1"/>
              <a:t>спр</a:t>
            </a:r>
            <a:r>
              <a:rPr lang="ru-RU" sz="3600" dirty="0" smtClean="0"/>
              <a:t>.			</a:t>
            </a:r>
            <a:r>
              <a:rPr lang="en-US" sz="3600" dirty="0"/>
              <a:t>II </a:t>
            </a:r>
            <a:r>
              <a:rPr lang="ru-RU" sz="3600" dirty="0" err="1"/>
              <a:t>спр</a:t>
            </a:r>
            <a:r>
              <a:rPr lang="ru-RU" sz="3600" dirty="0"/>
              <a:t>.</a:t>
            </a:r>
            <a:br>
              <a:rPr lang="ru-RU" sz="3600" dirty="0"/>
            </a:br>
            <a:r>
              <a:rPr lang="ru-RU" sz="3600" dirty="0"/>
              <a:t>2. Разбери по составу: </a:t>
            </a:r>
            <a:r>
              <a:rPr lang="ru-RU" sz="3600" b="1" i="1" dirty="0"/>
              <a:t>взлетела, изгороди, позванивает.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208057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49629"/>
            <a:ext cx="8994371" cy="3541222"/>
          </a:xfrm>
        </p:spPr>
        <p:txBody>
          <a:bodyPr>
            <a:noAutofit/>
          </a:bodyPr>
          <a:lstStyle/>
          <a:p>
            <a:r>
              <a:rPr lang="ru-RU" sz="3600" dirty="0" smtClean="0"/>
              <a:t>3</a:t>
            </a:r>
            <a:r>
              <a:rPr lang="ru-RU" sz="3600" dirty="0"/>
              <a:t>. Разбери как часть речи:</a:t>
            </a:r>
            <a:r>
              <a:rPr lang="ru-RU" sz="3600" b="1" i="1" dirty="0"/>
              <a:t> чувствуешь.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4.Сделай синтаксический разбор предложения:</a:t>
            </a:r>
            <a:br>
              <a:rPr lang="ru-RU" sz="3600" dirty="0"/>
            </a:br>
            <a:r>
              <a:rPr lang="ru-RU" sz="3600" dirty="0"/>
              <a:t> </a:t>
            </a:r>
            <a:r>
              <a:rPr lang="ru-RU" sz="3600" b="1" i="1" dirty="0"/>
              <a:t>На дальней изгороди сороки головами вертят, хвостами качают и трещат.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790825965"/>
      </p:ext>
    </p:extLst>
  </p:cSld>
  <p:clrMapOvr>
    <a:masterClrMapping/>
  </p:clrMapOvr>
</p:sld>
</file>

<file path=ppt/theme/theme1.xml><?xml version="1.0" encoding="utf-8"?>
<a:theme xmlns:a="http://schemas.openxmlformats.org/drawingml/2006/main" name="shablon38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" id="{D1B0771D-14A2-411C-AD46-53B43C3DA902}" vid="{A1DB5780-E0D7-407A-8128-B289A37CBDE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shablon38</Template>
  <TotalTime>7</TotalTime>
  <Words>24</Words>
  <Application>Microsoft Office PowerPoint</Application>
  <PresentationFormat>Экран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shablon38</vt:lpstr>
      <vt:lpstr>Презентация PowerPoint</vt:lpstr>
      <vt:lpstr>1.Выпиши из текста по 2 глагола, поставь ударение, выдели окончания. I спр.   II спр. 2. Разбери по составу: взлетела, изгороди, позванивает.  </vt:lpstr>
      <vt:lpstr>3. Разбери как часть речи: чувствуешь. 4.Сделай синтаксический разбор предложения:  На дальней изгороди сороки головами вертят, хвостами качают и трещат.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Даник_437</dc:creator>
  <cp:lastModifiedBy>Максим Пажитнев</cp:lastModifiedBy>
  <cp:revision>1</cp:revision>
  <dcterms:created xsi:type="dcterms:W3CDTF">2017-02-26T15:13:17Z</dcterms:created>
  <dcterms:modified xsi:type="dcterms:W3CDTF">2018-02-05T19:46:16Z</dcterms:modified>
</cp:coreProperties>
</file>